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41FB5D1-B610-42C8-8D78-AF0C990B816D}">
  <a:tblStyle styleId="{A41FB5D1-B610-42C8-8D78-AF0C990B816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DEEE8"/>
          </a:solidFill>
        </a:fill>
      </a:tcStyle>
    </a:wholeTbl>
    <a:band1H>
      <a:tcTxStyle/>
      <a:tcStyle>
        <a:fill>
          <a:solidFill>
            <a:srgbClr val="FCDCCE"/>
          </a:solidFill>
        </a:fill>
      </a:tcStyle>
    </a:band1H>
    <a:band2H>
      <a:tcTxStyle/>
    </a:band2H>
    <a:band1V>
      <a:tcTxStyle/>
      <a:tcStyle>
        <a:fill>
          <a:solidFill>
            <a:srgbClr val="FCDCCE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6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6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&#10;縦書きテキスト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70513" y="2085977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830263" y="-60324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95300" y="1600201"/>
            <a:ext cx="437515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5035550" y="1600201"/>
            <a:ext cx="437515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&#10;コンテンツ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.jpg"/><Relationship Id="rId5" Type="http://schemas.openxmlformats.org/officeDocument/2006/relationships/image" Target="../media/image1.jpg"/><Relationship Id="rId6" Type="http://schemas.openxmlformats.org/officeDocument/2006/relationships/image" Target="../media/image6.jpg"/><Relationship Id="rId7" Type="http://schemas.openxmlformats.org/officeDocument/2006/relationships/image" Target="../media/image7.jpg"/><Relationship Id="rId8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55900" y="3062635"/>
            <a:ext cx="9906000" cy="3795300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>
            <p:ph type="ctrTitle"/>
          </p:nvPr>
        </p:nvSpPr>
        <p:spPr>
          <a:xfrm>
            <a:off x="820500" y="3920050"/>
            <a:ext cx="85302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</a:pPr>
            <a:r>
              <a:rPr lang="ja-JP" sz="8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○○くん、ちゃん</a:t>
            </a:r>
            <a:endParaRPr sz="8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91202" y="476672"/>
            <a:ext cx="4700781" cy="227403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/>
          <p:nvPr/>
        </p:nvSpPr>
        <p:spPr>
          <a:xfrm rot="-10614203">
            <a:off x="8117206" y="3486116"/>
            <a:ext cx="315586" cy="525219"/>
          </a:xfrm>
          <a:prstGeom prst="flowChartExtra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/>
          <p:nvPr/>
        </p:nvSpPr>
        <p:spPr>
          <a:xfrm rot="-5400000">
            <a:off x="9169798" y="4553681"/>
            <a:ext cx="360040" cy="576064"/>
          </a:xfrm>
          <a:prstGeom prst="flowChartExtra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 rot="8030942">
            <a:off x="7544393" y="3539594"/>
            <a:ext cx="360040" cy="576064"/>
          </a:xfrm>
          <a:prstGeom prst="flowChartExtra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 rot="-2545283">
            <a:off x="8951615" y="4940401"/>
            <a:ext cx="360040" cy="576064"/>
          </a:xfrm>
          <a:prstGeom prst="flowChartExtra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677298" y="5490300"/>
            <a:ext cx="6551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SHISEIアカデミーに入ってからの体の変化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 rot="694337">
            <a:off x="8569647" y="3527754"/>
            <a:ext cx="1888795" cy="954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 UP!!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/>
          <p:nvPr/>
        </p:nvSpPr>
        <p:spPr>
          <a:xfrm>
            <a:off x="416496" y="188640"/>
            <a:ext cx="9194576" cy="662848"/>
          </a:xfrm>
          <a:prstGeom prst="snip2DiagRect">
            <a:avLst>
              <a:gd fmla="val 0" name="adj1"/>
              <a:gd fmla="val 50000" name="adj2"/>
            </a:avLst>
          </a:prstGeom>
          <a:solidFill>
            <a:schemeClr val="accent6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 txBox="1"/>
          <p:nvPr>
            <p:ph type="ctrTitle"/>
          </p:nvPr>
        </p:nvSpPr>
        <p:spPr>
          <a:xfrm>
            <a:off x="776525" y="131400"/>
            <a:ext cx="91104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ja-JP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初回から現在までの変化</a:t>
            </a:r>
            <a:r>
              <a:rPr lang="ja-JP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　　カ月後)　</a:t>
            </a:r>
            <a:r>
              <a:rPr lang="ja-JP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撮影月</a:t>
            </a:r>
            <a:r>
              <a:rPr lang="ja-JP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　　年　</a:t>
            </a:r>
            <a:r>
              <a:rPr lang="ja-JP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月　　　　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9" name="Google Shape;99;p14"/>
          <p:cNvGraphicFramePr/>
          <p:nvPr/>
        </p:nvGraphicFramePr>
        <p:xfrm>
          <a:off x="397726" y="4636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{A41FB5D1-B610-42C8-8D78-AF0C990B816D}</a:tableStyleId>
              </a:tblPr>
              <a:tblGrid>
                <a:gridCol w="9110525"/>
              </a:tblGrid>
              <a:tr h="2226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800"/>
                        <a:t>コメント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467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solidFill>
                      <a:srgbClr val="FDE9D8"/>
                    </a:solidFill>
                  </a:tcPr>
                </a:tc>
              </a:tr>
            </a:tbl>
          </a:graphicData>
        </a:graphic>
      </p:graphicFrame>
      <p:pic>
        <p:nvPicPr>
          <p:cNvPr id="100" name="Google Shape;10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998" y="851500"/>
            <a:ext cx="1580000" cy="3429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8800" y="851400"/>
            <a:ext cx="1580000" cy="3406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36606" y="854125"/>
            <a:ext cx="1580000" cy="3423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20596" y="854125"/>
            <a:ext cx="1451625" cy="3429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 rotWithShape="1">
          <a:blip r:embed="rId7">
            <a:alphaModFix/>
          </a:blip>
          <a:srcRect b="2543" l="0" r="0" t="0"/>
          <a:stretch/>
        </p:blipFill>
        <p:spPr>
          <a:xfrm>
            <a:off x="4972425" y="851400"/>
            <a:ext cx="1451625" cy="343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024254" y="838400"/>
            <a:ext cx="1451626" cy="343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4"/>
          <p:cNvSpPr/>
          <p:nvPr/>
        </p:nvSpPr>
        <p:spPr>
          <a:xfrm>
            <a:off x="973150" y="1087925"/>
            <a:ext cx="440700" cy="550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/>
          <p:nvPr/>
        </p:nvSpPr>
        <p:spPr>
          <a:xfrm>
            <a:off x="4034450" y="938275"/>
            <a:ext cx="440700" cy="550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2442450" y="1014475"/>
            <a:ext cx="440700" cy="550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/>
          <p:nvPr/>
        </p:nvSpPr>
        <p:spPr>
          <a:xfrm>
            <a:off x="5550250" y="1087925"/>
            <a:ext cx="440700" cy="550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7001875" y="935525"/>
            <a:ext cx="440700" cy="550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8529713" y="1011725"/>
            <a:ext cx="440700" cy="550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4"/>
          <p:cNvSpPr txBox="1"/>
          <p:nvPr/>
        </p:nvSpPr>
        <p:spPr>
          <a:xfrm>
            <a:off x="716950" y="4195150"/>
            <a:ext cx="1060500" cy="4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900">
                <a:latin typeface="Calibri"/>
                <a:ea typeface="Calibri"/>
                <a:cs typeface="Calibri"/>
                <a:sym typeface="Calibri"/>
              </a:rPr>
              <a:t>Befor</a:t>
            </a:r>
            <a:endParaRPr b="1" sz="1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4"/>
          <p:cNvSpPr txBox="1"/>
          <p:nvPr/>
        </p:nvSpPr>
        <p:spPr>
          <a:xfrm>
            <a:off x="2289713" y="4209550"/>
            <a:ext cx="11706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900">
                <a:latin typeface="Calibri"/>
                <a:ea typeface="Calibri"/>
                <a:cs typeface="Calibri"/>
                <a:sym typeface="Calibri"/>
              </a:rPr>
              <a:t>After</a:t>
            </a:r>
            <a:endParaRPr b="1" sz="1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4"/>
          <p:cNvSpPr txBox="1"/>
          <p:nvPr/>
        </p:nvSpPr>
        <p:spPr>
          <a:xfrm>
            <a:off x="8370613" y="4209550"/>
            <a:ext cx="11706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900">
                <a:latin typeface="Calibri"/>
                <a:ea typeface="Calibri"/>
                <a:cs typeface="Calibri"/>
                <a:sym typeface="Calibri"/>
              </a:rPr>
              <a:t>After</a:t>
            </a:r>
            <a:endParaRPr b="1" sz="1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4"/>
          <p:cNvSpPr txBox="1"/>
          <p:nvPr/>
        </p:nvSpPr>
        <p:spPr>
          <a:xfrm>
            <a:off x="5330163" y="4236550"/>
            <a:ext cx="11706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900">
                <a:latin typeface="Calibri"/>
                <a:ea typeface="Calibri"/>
                <a:cs typeface="Calibri"/>
                <a:sym typeface="Calibri"/>
              </a:rPr>
              <a:t>After</a:t>
            </a:r>
            <a:endParaRPr b="1" sz="1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4"/>
          <p:cNvSpPr txBox="1"/>
          <p:nvPr/>
        </p:nvSpPr>
        <p:spPr>
          <a:xfrm>
            <a:off x="6895550" y="4236550"/>
            <a:ext cx="13851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</a:t>
            </a:r>
            <a:endParaRPr/>
          </a:p>
        </p:txBody>
      </p:sp>
      <p:sp>
        <p:nvSpPr>
          <p:cNvPr id="117" name="Google Shape;117;p14"/>
          <p:cNvSpPr txBox="1"/>
          <p:nvPr/>
        </p:nvSpPr>
        <p:spPr>
          <a:xfrm>
            <a:off x="3789050" y="4236550"/>
            <a:ext cx="1003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​​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