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</p:sldIdLst>
  <p:sldSz cy="6858000" cx="9906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8" roundtripDataSignature="AMtx7mimvZcByrgFKym9g1Rz+c7yU8TV5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12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 スライド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/>
          <p:nvPr>
            <p:ph type="ctrTitle"/>
          </p:nvPr>
        </p:nvSpPr>
        <p:spPr>
          <a:xfrm>
            <a:off x="742950" y="2130426"/>
            <a:ext cx="84201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4"/>
          <p:cNvSpPr txBox="1"/>
          <p:nvPr>
            <p:ph idx="1" type="subTitle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4"/>
          <p:cNvSpPr txBox="1"/>
          <p:nvPr>
            <p:ph idx="10" type="dt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4"/>
          <p:cNvSpPr txBox="1"/>
          <p:nvPr>
            <p:ph idx="11" type="ftr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4"/>
          <p:cNvSpPr txBox="1"/>
          <p:nvPr>
            <p:ph idx="12" type="sldNum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と&#10;縦書きテキスト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/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3"/>
          <p:cNvSpPr txBox="1"/>
          <p:nvPr>
            <p:ph idx="1" type="body"/>
          </p:nvPr>
        </p:nvSpPr>
        <p:spPr>
          <a:xfrm rot="5400000">
            <a:off x="2690019" y="-594518"/>
            <a:ext cx="4525963" cy="89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3"/>
          <p:cNvSpPr txBox="1"/>
          <p:nvPr>
            <p:ph idx="10" type="dt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3"/>
          <p:cNvSpPr txBox="1"/>
          <p:nvPr>
            <p:ph idx="11" type="ftr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3"/>
          <p:cNvSpPr txBox="1"/>
          <p:nvPr>
            <p:ph idx="12" type="sldNum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縦書きタイトルと&#10;縦書きテキスト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/>
          <p:nvPr>
            <p:ph type="title"/>
          </p:nvPr>
        </p:nvSpPr>
        <p:spPr>
          <a:xfrm rot="5400000">
            <a:off x="5370513" y="2085977"/>
            <a:ext cx="5851525" cy="22288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4"/>
          <p:cNvSpPr txBox="1"/>
          <p:nvPr>
            <p:ph idx="1" type="body"/>
          </p:nvPr>
        </p:nvSpPr>
        <p:spPr>
          <a:xfrm rot="5400000">
            <a:off x="830263" y="-60324"/>
            <a:ext cx="5851525" cy="6521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10" type="dt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4"/>
          <p:cNvSpPr txBox="1"/>
          <p:nvPr>
            <p:ph idx="11" type="ftr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とコンテンツ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/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5"/>
          <p:cNvSpPr txBox="1"/>
          <p:nvPr>
            <p:ph idx="1" type="body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5"/>
          <p:cNvSpPr txBox="1"/>
          <p:nvPr>
            <p:ph idx="10" type="dt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11" type="ftr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2" type="sldNum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セクション見出し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/>
          <p:nvPr>
            <p:ph type="title"/>
          </p:nvPr>
        </p:nvSpPr>
        <p:spPr>
          <a:xfrm>
            <a:off x="782506" y="4406901"/>
            <a:ext cx="84201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6"/>
          <p:cNvSpPr txBox="1"/>
          <p:nvPr>
            <p:ph idx="1" type="body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6"/>
          <p:cNvSpPr txBox="1"/>
          <p:nvPr>
            <p:ph idx="10" type="dt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1" type="ftr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つのコンテンツ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495300" y="1600201"/>
            <a:ext cx="437515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7"/>
          <p:cNvSpPr txBox="1"/>
          <p:nvPr>
            <p:ph idx="2" type="body"/>
          </p:nvPr>
        </p:nvSpPr>
        <p:spPr>
          <a:xfrm>
            <a:off x="5035550" y="1600201"/>
            <a:ext cx="437515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7"/>
          <p:cNvSpPr txBox="1"/>
          <p:nvPr>
            <p:ph idx="10" type="dt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1" type="ftr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較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8"/>
          <p:cNvSpPr txBox="1"/>
          <p:nvPr>
            <p:ph idx="1" type="body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8"/>
          <p:cNvSpPr txBox="1"/>
          <p:nvPr>
            <p:ph idx="2" type="body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8"/>
          <p:cNvSpPr txBox="1"/>
          <p:nvPr>
            <p:ph idx="3" type="body"/>
          </p:nvPr>
        </p:nvSpPr>
        <p:spPr>
          <a:xfrm>
            <a:off x="5032111" y="1535113"/>
            <a:ext cx="437859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8"/>
          <p:cNvSpPr txBox="1"/>
          <p:nvPr>
            <p:ph idx="4" type="body"/>
          </p:nvPr>
        </p:nvSpPr>
        <p:spPr>
          <a:xfrm>
            <a:off x="5032111" y="2174875"/>
            <a:ext cx="4378590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8"/>
          <p:cNvSpPr txBox="1"/>
          <p:nvPr>
            <p:ph idx="10" type="dt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8"/>
          <p:cNvSpPr txBox="1"/>
          <p:nvPr>
            <p:ph idx="11" type="ftr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のみ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/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0" type="dt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1" type="ftr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白紙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/>
          <p:nvPr>
            <p:ph idx="10" type="dt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0"/>
          <p:cNvSpPr txBox="1"/>
          <p:nvPr>
            <p:ph idx="11" type="ftr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付きの&#10;コンテンツ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872971" y="273051"/>
            <a:ext cx="5537729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1"/>
          <p:cNvSpPr txBox="1"/>
          <p:nvPr>
            <p:ph idx="2" type="body"/>
          </p:nvPr>
        </p:nvSpPr>
        <p:spPr>
          <a:xfrm>
            <a:off x="495300" y="1435101"/>
            <a:ext cx="3259006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1"/>
          <p:cNvSpPr txBox="1"/>
          <p:nvPr>
            <p:ph idx="10" type="dt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1" type="ftr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付きの図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2"/>
          <p:cNvSpPr/>
          <p:nvPr>
            <p:ph idx="2" type="pic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2"/>
          <p:cNvSpPr txBox="1"/>
          <p:nvPr>
            <p:ph idx="1" type="body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2"/>
          <p:cNvSpPr txBox="1"/>
          <p:nvPr>
            <p:ph idx="10" type="dt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2"/>
          <p:cNvSpPr txBox="1"/>
          <p:nvPr>
            <p:ph idx="11" type="ftr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/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3"/>
          <p:cNvSpPr txBox="1"/>
          <p:nvPr>
            <p:ph idx="1" type="body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3"/>
          <p:cNvSpPr txBox="1"/>
          <p:nvPr>
            <p:ph idx="10" type="dt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3"/>
          <p:cNvSpPr txBox="1"/>
          <p:nvPr>
            <p:ph idx="11" type="ftr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3"/>
          <p:cNvSpPr txBox="1"/>
          <p:nvPr>
            <p:ph idx="12" type="sldNum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742950" y="2130426"/>
            <a:ext cx="84201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3499" y="-152400"/>
            <a:ext cx="9932998" cy="701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/>
          <p:nvPr>
            <p:ph type="ctrTitle"/>
          </p:nvPr>
        </p:nvSpPr>
        <p:spPr>
          <a:xfrm>
            <a:off x="742950" y="2130426"/>
            <a:ext cx="84201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2" name="Google Shape;92;p2"/>
          <p:cNvSpPr txBox="1"/>
          <p:nvPr>
            <p:ph idx="1" type="subTitle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93" name="Google Shape;9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-142872"/>
            <a:ext cx="9919498" cy="70008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​​テーマ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2022-07-25T07:44:21Z</dcterms:created>
  <dc:creator>JACK</dc:creator>
</cp:coreProperties>
</file>